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vestuário&#10;&#10;Descrição gerada automaticamente">
            <a:extLst>
              <a:ext uri="{FF2B5EF4-FFF2-40B4-BE49-F238E27FC236}">
                <a16:creationId xmlns:a16="http://schemas.microsoft.com/office/drawing/2014/main" id="{5DB35ABF-9522-4D7B-B8AD-93E4852E0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53316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B46D37B-3E3E-4064-9BC1-6230DB0B2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930326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flor&#10;&#10;Descrição gerada automaticamente">
            <a:extLst>
              <a:ext uri="{FF2B5EF4-FFF2-40B4-BE49-F238E27FC236}">
                <a16:creationId xmlns:a16="http://schemas.microsoft.com/office/drawing/2014/main" id="{A2B12441-062B-4EA5-860A-B7DFA4218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2171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6838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DA0930-BF98-4BA6-867E-DB2B4B6B6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 TI, JESUS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C297BA-461B-4FBB-9861-5B0589B989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500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7C5AD-C445-449C-8B8F-C0AAED15E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TI,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66ED67-02C1-412B-8A19-6BF3A5BDFF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500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DDE15BE-44B6-40B0-8859-6C54537979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Ti, Jesus, confessarei</a:t>
            </a:r>
          </a:p>
          <a:p>
            <a:r>
              <a:rPr lang="pt-BR" dirty="0"/>
              <a:t>Todo o pecado que eu cometi, e </a:t>
            </a:r>
          </a:p>
          <a:p>
            <a:r>
              <a:rPr lang="pt-BR" dirty="0"/>
              <a:t>Pela fé no precioso sangue </a:t>
            </a:r>
          </a:p>
          <a:p>
            <a:r>
              <a:rPr lang="pt-BR" dirty="0"/>
              <a:t>Do meu Salvador, </a:t>
            </a:r>
            <a:r>
              <a:rPr lang="pt-BR"/>
              <a:t>vencerei.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06876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35</Words>
  <Application>Microsoft Office PowerPoint</Application>
  <PresentationFormat>Apresentação na tela (16:9)</PresentationFormat>
  <Paragraphs>8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8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 TI, JESUS</vt:lpstr>
      <vt:lpstr>A TI,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19</cp:revision>
  <dcterms:created xsi:type="dcterms:W3CDTF">2019-03-12T19:19:25Z</dcterms:created>
  <dcterms:modified xsi:type="dcterms:W3CDTF">2019-06-12T23:07:32Z</dcterms:modified>
</cp:coreProperties>
</file>

<file path=docProps/thumbnail.jpeg>
</file>